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86B2-1E58-40B9-9A20-2D3E8D21FF4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EAD-5C53-449B-88C4-0D6467E3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3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86B2-1E58-40B9-9A20-2D3E8D21FF4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EAD-5C53-449B-88C4-0D6467E3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5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86B2-1E58-40B9-9A20-2D3E8D21FF4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EAD-5C53-449B-88C4-0D6467E3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3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86B2-1E58-40B9-9A20-2D3E8D21FF4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EAD-5C53-449B-88C4-0D6467E3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86B2-1E58-40B9-9A20-2D3E8D21FF4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EAD-5C53-449B-88C4-0D6467E3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86B2-1E58-40B9-9A20-2D3E8D21FF4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EAD-5C53-449B-88C4-0D6467E3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7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86B2-1E58-40B9-9A20-2D3E8D21FF4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EAD-5C53-449B-88C4-0D6467E3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86B2-1E58-40B9-9A20-2D3E8D21FF4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EAD-5C53-449B-88C4-0D6467E3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0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86B2-1E58-40B9-9A20-2D3E8D21FF4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EAD-5C53-449B-88C4-0D6467E3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5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86B2-1E58-40B9-9A20-2D3E8D21FF4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EAD-5C53-449B-88C4-0D6467E3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6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286B2-1E58-40B9-9A20-2D3E8D21FF4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AEAD-5C53-449B-88C4-0D6467E3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0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286B2-1E58-40B9-9A20-2D3E8D21FF44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5AEAD-5C53-449B-88C4-0D6467E3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7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9483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Rohit Chandra</cp:lastModifiedBy>
  <cp:revision>2</cp:revision>
  <dcterms:created xsi:type="dcterms:W3CDTF">2023-11-05T10:33:15Z</dcterms:created>
  <dcterms:modified xsi:type="dcterms:W3CDTF">2023-11-05T12:31:23Z</dcterms:modified>
</cp:coreProperties>
</file>